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9F65"/>
    <a:srgbClr val="F6E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um Le Patourel" userId="68a4f877-dc26-4b1c-8f83-7d279efa06a4" providerId="ADAL" clId="{E4142504-02B9-4D02-BB1D-816290EC0FE7}"/>
    <pc:docChg chg="modSld modMainMaster">
      <pc:chgData name="Tatum Le Patourel" userId="68a4f877-dc26-4b1c-8f83-7d279efa06a4" providerId="ADAL" clId="{E4142504-02B9-4D02-BB1D-816290EC0FE7}" dt="2025-04-03T14:39:50.129" v="71" actId="2062"/>
      <pc:docMkLst>
        <pc:docMk/>
      </pc:docMkLst>
      <pc:sldChg chg="modSp mod">
        <pc:chgData name="Tatum Le Patourel" userId="68a4f877-dc26-4b1c-8f83-7d279efa06a4" providerId="ADAL" clId="{E4142504-02B9-4D02-BB1D-816290EC0FE7}" dt="2025-04-03T14:39:50.129" v="71" actId="2062"/>
        <pc:sldMkLst>
          <pc:docMk/>
          <pc:sldMk cId="2263728467" sldId="256"/>
        </pc:sldMkLst>
        <pc:graphicFrameChg chg="modGraphic">
          <ac:chgData name="Tatum Le Patourel" userId="68a4f877-dc26-4b1c-8f83-7d279efa06a4" providerId="ADAL" clId="{E4142504-02B9-4D02-BB1D-816290EC0FE7}" dt="2025-04-03T14:39:50.129" v="71" actId="2062"/>
          <ac:graphicFrameMkLst>
            <pc:docMk/>
            <pc:sldMk cId="2263728467" sldId="256"/>
            <ac:graphicFrameMk id="7" creationId="{47F0F220-75DC-E045-4715-3C4D089D9860}"/>
          </ac:graphicFrameMkLst>
        </pc:graphicFrameChg>
      </pc:sldChg>
      <pc:sldMasterChg chg="addSp modSp mod">
        <pc:chgData name="Tatum Le Patourel" userId="68a4f877-dc26-4b1c-8f83-7d279efa06a4" providerId="ADAL" clId="{E4142504-02B9-4D02-BB1D-816290EC0FE7}" dt="2025-04-03T14:39:11.905" v="67" actId="692"/>
        <pc:sldMasterMkLst>
          <pc:docMk/>
          <pc:sldMasterMk cId="2766696770" sldId="2147483660"/>
        </pc:sldMasterMkLst>
        <pc:spChg chg="add mod">
          <ac:chgData name="Tatum Le Patourel" userId="68a4f877-dc26-4b1c-8f83-7d279efa06a4" providerId="ADAL" clId="{E4142504-02B9-4D02-BB1D-816290EC0FE7}" dt="2025-04-03T14:39:11.905" v="67" actId="692"/>
          <ac:spMkLst>
            <pc:docMk/>
            <pc:sldMasterMk cId="2766696770" sldId="2147483660"/>
            <ac:spMk id="7" creationId="{7889121B-AE73-7512-DFA9-F060FDD7A44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61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385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44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39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94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52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44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849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41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21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66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EB5713-AAE7-4D5E-A2D7-4F3B6A9C3B03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BEB854-6626-4C25-8819-ECF867C3A63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89121B-AE73-7512-DFA9-F060FDD7A440}"/>
              </a:ext>
            </a:extLst>
          </p:cNvPr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noFill/>
          <a:ln w="101600">
            <a:solidFill>
              <a:srgbClr val="D29F6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69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gold logo&#10;&#10;AI-generated content may be incorrect.">
            <a:extLst>
              <a:ext uri="{FF2B5EF4-FFF2-40B4-BE49-F238E27FC236}">
                <a16:creationId xmlns:a16="http://schemas.microsoft.com/office/drawing/2014/main" id="{886CC38F-06F6-AE52-0BB7-09409722B5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385" y="240988"/>
            <a:ext cx="1607227" cy="641267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7F0F220-75DC-E045-4715-3C4D089D9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70674"/>
              </p:ext>
            </p:extLst>
          </p:nvPr>
        </p:nvGraphicFramePr>
        <p:xfrm>
          <a:off x="621970" y="1154669"/>
          <a:ext cx="5614059" cy="697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9753">
                  <a:extLst>
                    <a:ext uri="{9D8B030D-6E8A-4147-A177-3AD203B41FA5}">
                      <a16:colId xmlns:a16="http://schemas.microsoft.com/office/drawing/2014/main" val="395791302"/>
                    </a:ext>
                  </a:extLst>
                </a:gridCol>
                <a:gridCol w="1695043">
                  <a:extLst>
                    <a:ext uri="{9D8B030D-6E8A-4147-A177-3AD203B41FA5}">
                      <a16:colId xmlns:a16="http://schemas.microsoft.com/office/drawing/2014/main" val="1691226546"/>
                    </a:ext>
                  </a:extLst>
                </a:gridCol>
                <a:gridCol w="2499263">
                  <a:extLst>
                    <a:ext uri="{9D8B030D-6E8A-4147-A177-3AD203B41FA5}">
                      <a16:colId xmlns:a16="http://schemas.microsoft.com/office/drawing/2014/main" val="335560311"/>
                    </a:ext>
                  </a:extLst>
                </a:gridCol>
              </a:tblGrid>
              <a:tr h="302755">
                <a:tc>
                  <a:txBody>
                    <a:bodyPr/>
                    <a:lstStyle/>
                    <a:p>
                      <a:r>
                        <a:rPr lang="en-GB" sz="1400" b="1" dirty="0"/>
                        <a:t>DAY</a:t>
                      </a:r>
                    </a:p>
                  </a:txBody>
                  <a:tcPr anchor="ctr">
                    <a:solidFill>
                      <a:srgbClr val="D29F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TIME</a:t>
                      </a:r>
                    </a:p>
                  </a:txBody>
                  <a:tcPr anchor="ctr">
                    <a:solidFill>
                      <a:srgbClr val="D29F6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CLASS</a:t>
                      </a:r>
                    </a:p>
                  </a:txBody>
                  <a:tcPr anchor="ctr">
                    <a:solidFill>
                      <a:srgbClr val="D29F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58956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GB" sz="1600" b="1" dirty="0"/>
                        <a:t>Monday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09:30 – 10:15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Body Conditioning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5506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10:30 – 11:15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Body Conditioning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5805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11:30 – 12:15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Dance Fit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56036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18:30 – 19:30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Total Body Workout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413846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GB" sz="1600" b="1" dirty="0"/>
                        <a:t>Tuesday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09:00 – 09:45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Strength and Stretch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7456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10:00 – 10:30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Aqua Aerobics (Pool)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086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10:40 – 11:10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Aqua Aerobics (Pool)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56979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17:45 – 18:30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Yoga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4943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18:45 – 19:15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Yoga Express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994802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GB" sz="1600" b="1" dirty="0"/>
                        <a:t>Wednesday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09:30 – 10:15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Music and Move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5134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10:30 – 11:15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Yoga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6299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11:30 – 12:15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Music and Move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28773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18:45 – 19:30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Body Tone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69685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GB" sz="1600" b="1" dirty="0"/>
                        <a:t>Thursday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10:30 – 11:15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Aqua Aerobics (Pool)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52788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17:45 – 18:30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Music and Move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3614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19:00 – 19:30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Aqua Aerobics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7912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GB" sz="1600" b="1" dirty="0"/>
                        <a:t>Friday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09:45 – 10:45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Body Conditioning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74718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18:30 – 19:15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Gym Circuits (Gym)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D29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7159949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B129EC-CC32-280C-DCE1-1449FB3EE4DC}"/>
              </a:ext>
            </a:extLst>
          </p:cNvPr>
          <p:cNvSpPr txBox="1"/>
          <p:nvPr/>
        </p:nvSpPr>
        <p:spPr>
          <a:xfrm>
            <a:off x="621968" y="8586744"/>
            <a:ext cx="561405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GB" sz="1200" dirty="0"/>
              <a:t>To book a class, please ask at Roman’s reception or call us on 01455 237111.</a:t>
            </a:r>
          </a:p>
          <a:p>
            <a:pPr algn="ctr">
              <a:spcBef>
                <a:spcPts val="600"/>
              </a:spcBef>
            </a:pPr>
            <a:r>
              <a:rPr lang="en-GB" sz="1200" dirty="0"/>
              <a:t>Classes can be booked a week in advance and are: </a:t>
            </a:r>
            <a:r>
              <a:rPr lang="en-GB" sz="1200" b="1" dirty="0"/>
              <a:t>FREE</a:t>
            </a:r>
            <a:r>
              <a:rPr lang="en-GB" sz="1200" dirty="0"/>
              <a:t> to members, </a:t>
            </a:r>
            <a:br>
              <a:rPr lang="en-GB" sz="1200" dirty="0"/>
            </a:br>
            <a:r>
              <a:rPr lang="en-GB" sz="1200" b="1" dirty="0"/>
              <a:t>£5 </a:t>
            </a:r>
            <a:r>
              <a:rPr lang="en-GB" sz="1200" dirty="0"/>
              <a:t>for non-members and </a:t>
            </a:r>
            <a:r>
              <a:rPr lang="en-GB" sz="1200" b="1" dirty="0"/>
              <a:t>£7 </a:t>
            </a:r>
            <a:r>
              <a:rPr lang="en-GB" sz="1200" dirty="0"/>
              <a:t>for Aqua Aerobics.</a:t>
            </a:r>
          </a:p>
          <a:p>
            <a:pPr algn="ctr">
              <a:spcBef>
                <a:spcPts val="600"/>
              </a:spcBef>
            </a:pPr>
            <a:r>
              <a:rPr lang="en-GB" sz="1200" dirty="0"/>
              <a:t>All classes take place in the studio, </a:t>
            </a:r>
            <a:r>
              <a:rPr lang="en-GB" sz="1200" b="1" dirty="0"/>
              <a:t>unless</a:t>
            </a:r>
            <a:r>
              <a:rPr lang="en-GB" sz="1200" dirty="0"/>
              <a:t> stated above. </a:t>
            </a:r>
          </a:p>
        </p:txBody>
      </p:sp>
    </p:spTree>
    <p:extLst>
      <p:ext uri="{BB962C8B-B14F-4D97-AF65-F5344CB8AC3E}">
        <p14:creationId xmlns:p14="http://schemas.microsoft.com/office/powerpoint/2010/main" val="2263728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169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Tatum Le Patourel</dc:creator>
  <cp:lastModifiedBy>Abby Bown</cp:lastModifiedBy>
  <cp:revision>5</cp:revision>
  <cp:lastPrinted>2025-08-08T12:43:38Z</cp:lastPrinted>
  <dcterms:created xsi:type="dcterms:W3CDTF">2025-04-03T14:23:55Z</dcterms:created>
  <dcterms:modified xsi:type="dcterms:W3CDTF">2025-08-08T12:52:40Z</dcterms:modified>
</cp:coreProperties>
</file>